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7" r:id="rId3"/>
    <p:sldId id="268" r:id="rId4"/>
    <p:sldId id="263" r:id="rId5"/>
    <p:sldId id="261" r:id="rId6"/>
    <p:sldId id="269" r:id="rId7"/>
    <p:sldId id="262" r:id="rId8"/>
    <p:sldId id="270" r:id="rId9"/>
    <p:sldId id="271" r:id="rId10"/>
    <p:sldId id="266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4">
          <p15:clr>
            <a:srgbClr val="A4A3A4"/>
          </p15:clr>
        </p15:guide>
        <p15:guide id="2" pos="29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1"/>
    <p:restoredTop sz="94638"/>
  </p:normalViewPr>
  <p:slideViewPr>
    <p:cSldViewPr snapToGrid="0" snapToObjects="1" showGuides="1">
      <p:cViewPr varScale="1">
        <p:scale>
          <a:sx n="261" d="100"/>
          <a:sy n="261" d="100"/>
        </p:scale>
        <p:origin x="1144" y="192"/>
      </p:cViewPr>
      <p:guideLst>
        <p:guide orient="horz" pos="1554"/>
        <p:guide pos="29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B4E9B5C-983B-1245-8CCF-4A7CCFF454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magine 7">
            <a:extLst>
              <a:ext uri="{FF2B5EF4-FFF2-40B4-BE49-F238E27FC236}">
                <a16:creationId xmlns:a16="http://schemas.microsoft.com/office/drawing/2014/main" id="{4F0F1C88-BBBB-FC42-A25E-A8CEC26327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10" y="496850"/>
            <a:ext cx="2318378" cy="47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13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85EE5D5-333B-4949-9A3A-ED772AA4E4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magine 7">
            <a:extLst>
              <a:ext uri="{FF2B5EF4-FFF2-40B4-BE49-F238E27FC236}">
                <a16:creationId xmlns:a16="http://schemas.microsoft.com/office/drawing/2014/main" id="{222F9EDB-7078-4A4B-88A1-09BD7FA377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10" y="496850"/>
            <a:ext cx="2318378" cy="47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337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329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C27529-BF93-E34F-AC2F-CD2AF4938A82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2A061AC-3742-0841-B1EF-C81C77B12C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72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C27529-BF93-E34F-AC2F-CD2AF4938A82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2A061AC-3742-0841-B1EF-C81C77B12C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30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C27529-BF93-E34F-AC2F-CD2AF4938A82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2A061AC-3742-0841-B1EF-C81C77B12C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60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C27529-BF93-E34F-AC2F-CD2AF4938A82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2A061AC-3742-0841-B1EF-C81C77B12C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2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4D07FCA-3C82-C44A-BEAC-3518AB1EE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1304D1E4-6DAC-6941-9612-B3C0F479C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1637"/>
            <a:ext cx="9166004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>
            <a:extLst>
              <a:ext uri="{FF2B5EF4-FFF2-40B4-BE49-F238E27FC236}">
                <a16:creationId xmlns:a16="http://schemas.microsoft.com/office/drawing/2014/main" id="{F324BBF5-1F80-E94B-8262-1CF85103E1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13" y="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9">
            <a:extLst>
              <a:ext uri="{FF2B5EF4-FFF2-40B4-BE49-F238E27FC236}">
                <a16:creationId xmlns:a16="http://schemas.microsoft.com/office/drawing/2014/main" id="{A770D452-5092-104C-9F55-8C8265015E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813" y="1524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9">
            <a:extLst>
              <a:ext uri="{FF2B5EF4-FFF2-40B4-BE49-F238E27FC236}">
                <a16:creationId xmlns:a16="http://schemas.microsoft.com/office/drawing/2014/main" id="{A351FBD5-5C28-9F42-871E-D8BF1FD6CE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213" y="3048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0AA4CF0B-CE9E-E543-ABF6-C2EB40DF9A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613" y="4572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6C13283-2A45-BF4F-B71A-9FB70C1FDB2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82193" y="197797"/>
            <a:ext cx="1561807" cy="749030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B75989A8-7C08-FA42-A94C-5F3AB746EF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836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UPPO MONDADORI.pdf">
            <a:extLst>
              <a:ext uri="{FF2B5EF4-FFF2-40B4-BE49-F238E27FC236}">
                <a16:creationId xmlns:a16="http://schemas.microsoft.com/office/drawing/2014/main" id="{309E2063-0E99-9D4B-80BA-A52D5DB3489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424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3" name="Immagine 6">
            <a:extLst>
              <a:ext uri="{FF2B5EF4-FFF2-40B4-BE49-F238E27FC236}">
                <a16:creationId xmlns:a16="http://schemas.microsoft.com/office/drawing/2014/main" id="{53BD4C07-00C1-C642-850C-CA29B8A6C2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3360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UPPO MONDADORI.pdf">
            <a:extLst>
              <a:ext uri="{FF2B5EF4-FFF2-40B4-BE49-F238E27FC236}">
                <a16:creationId xmlns:a16="http://schemas.microsoft.com/office/drawing/2014/main" id="{3B6FBD56-F2B6-3746-809C-AE00A6DD92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4948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7" name="Immagine 6">
            <a:extLst>
              <a:ext uri="{FF2B5EF4-FFF2-40B4-BE49-F238E27FC236}">
                <a16:creationId xmlns:a16="http://schemas.microsoft.com/office/drawing/2014/main" id="{483C9868-5711-3E4D-A85C-BC335C6BF7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4884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UPPO MONDADORI.pdf">
            <a:extLst>
              <a:ext uri="{FF2B5EF4-FFF2-40B4-BE49-F238E27FC236}">
                <a16:creationId xmlns:a16="http://schemas.microsoft.com/office/drawing/2014/main" id="{A9E7720A-F09D-154C-932D-A6FA1B087A9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6472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9" name="Immagine 6">
            <a:extLst>
              <a:ext uri="{FF2B5EF4-FFF2-40B4-BE49-F238E27FC236}">
                <a16:creationId xmlns:a16="http://schemas.microsoft.com/office/drawing/2014/main" id="{47C8A8CE-1D9C-8A44-8B0D-442A343F78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6408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UPPO MONDADORI.pdf">
            <a:extLst>
              <a:ext uri="{FF2B5EF4-FFF2-40B4-BE49-F238E27FC236}">
                <a16:creationId xmlns:a16="http://schemas.microsoft.com/office/drawing/2014/main" id="{3665450B-C662-A44E-99D3-BDA320CD664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7996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1" name="GRUPPO MONDADORI.pdf">
            <a:extLst>
              <a:ext uri="{FF2B5EF4-FFF2-40B4-BE49-F238E27FC236}">
                <a16:creationId xmlns:a16="http://schemas.microsoft.com/office/drawing/2014/main" id="{45F2FB66-CDD0-B744-9C81-F530B8461B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49" y="4900387"/>
            <a:ext cx="1347558" cy="16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86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B4E9B5C-983B-1245-8CCF-4A7CCFF454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FF9B72D-49A2-C74A-A536-5198470C10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0105" y="1977656"/>
            <a:ext cx="620498" cy="59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4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086EBFB-70E6-2D4F-8774-829177C96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magine 7">
            <a:extLst>
              <a:ext uri="{FF2B5EF4-FFF2-40B4-BE49-F238E27FC236}">
                <a16:creationId xmlns:a16="http://schemas.microsoft.com/office/drawing/2014/main" id="{9019C292-03F3-DB43-A8F4-FEA4A4E846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10" y="496850"/>
            <a:ext cx="2318378" cy="47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87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4D07FCA-3C82-C44A-BEAC-3518AB1EE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F833D46A-E023-4B4F-A676-7C5AC7D222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800843"/>
            <a:ext cx="9144000" cy="342900"/>
          </a:xfrm>
          <a:prstGeom prst="rect">
            <a:avLst/>
          </a:prstGeom>
        </p:spPr>
      </p:pic>
      <p:pic>
        <p:nvPicPr>
          <p:cNvPr id="6" name="Immagine 9">
            <a:extLst>
              <a:ext uri="{FF2B5EF4-FFF2-40B4-BE49-F238E27FC236}">
                <a16:creationId xmlns:a16="http://schemas.microsoft.com/office/drawing/2014/main" id="{F324BBF5-1F80-E94B-8262-1CF85103E1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13" y="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9">
            <a:extLst>
              <a:ext uri="{FF2B5EF4-FFF2-40B4-BE49-F238E27FC236}">
                <a16:creationId xmlns:a16="http://schemas.microsoft.com/office/drawing/2014/main" id="{A770D452-5092-104C-9F55-8C8265015E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813" y="1524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9">
            <a:extLst>
              <a:ext uri="{FF2B5EF4-FFF2-40B4-BE49-F238E27FC236}">
                <a16:creationId xmlns:a16="http://schemas.microsoft.com/office/drawing/2014/main" id="{A351FBD5-5C28-9F42-871E-D8BF1FD6CE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213" y="3048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0AA4CF0B-CE9E-E543-ABF6-C2EB40DF9A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613" y="4572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6C13283-2A45-BF4F-B71A-9FB70C1FDB2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82193" y="197797"/>
            <a:ext cx="1561807" cy="749030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B75989A8-7C08-FA42-A94C-5F3AB746EF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836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UPPO MONDADORI.pdf">
            <a:extLst>
              <a:ext uri="{FF2B5EF4-FFF2-40B4-BE49-F238E27FC236}">
                <a16:creationId xmlns:a16="http://schemas.microsoft.com/office/drawing/2014/main" id="{309E2063-0E99-9D4B-80BA-A52D5DB348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424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3" name="Immagine 6">
            <a:extLst>
              <a:ext uri="{FF2B5EF4-FFF2-40B4-BE49-F238E27FC236}">
                <a16:creationId xmlns:a16="http://schemas.microsoft.com/office/drawing/2014/main" id="{53BD4C07-00C1-C642-850C-CA29B8A6C2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3360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UPPO MONDADORI.pdf">
            <a:extLst>
              <a:ext uri="{FF2B5EF4-FFF2-40B4-BE49-F238E27FC236}">
                <a16:creationId xmlns:a16="http://schemas.microsoft.com/office/drawing/2014/main" id="{3B6FBD56-F2B6-3746-809C-AE00A6DD92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4948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7" name="Immagine 6">
            <a:extLst>
              <a:ext uri="{FF2B5EF4-FFF2-40B4-BE49-F238E27FC236}">
                <a16:creationId xmlns:a16="http://schemas.microsoft.com/office/drawing/2014/main" id="{483C9868-5711-3E4D-A85C-BC335C6BF7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4884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UPPO MONDADORI.pdf">
            <a:extLst>
              <a:ext uri="{FF2B5EF4-FFF2-40B4-BE49-F238E27FC236}">
                <a16:creationId xmlns:a16="http://schemas.microsoft.com/office/drawing/2014/main" id="{A9E7720A-F09D-154C-932D-A6FA1B087A9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6472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9" name="Immagine 6">
            <a:extLst>
              <a:ext uri="{FF2B5EF4-FFF2-40B4-BE49-F238E27FC236}">
                <a16:creationId xmlns:a16="http://schemas.microsoft.com/office/drawing/2014/main" id="{47C8A8CE-1D9C-8A44-8B0D-442A343F78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6408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UPPO MONDADORI.pdf">
            <a:extLst>
              <a:ext uri="{FF2B5EF4-FFF2-40B4-BE49-F238E27FC236}">
                <a16:creationId xmlns:a16="http://schemas.microsoft.com/office/drawing/2014/main" id="{3665450B-C662-A44E-99D3-BDA320CD664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7996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1" name="GRUPPO MONDADORI.pdf">
            <a:extLst>
              <a:ext uri="{FF2B5EF4-FFF2-40B4-BE49-F238E27FC236}">
                <a16:creationId xmlns:a16="http://schemas.microsoft.com/office/drawing/2014/main" id="{45F2FB66-CDD0-B744-9C81-F530B8461B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49" y="4900387"/>
            <a:ext cx="1347558" cy="16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E984F717-4701-4149-8F28-72BB3CFED38E}"/>
              </a:ext>
            </a:extLst>
          </p:cNvPr>
          <p:cNvSpPr/>
          <p:nvPr userDrawn="1"/>
        </p:nvSpPr>
        <p:spPr>
          <a:xfrm>
            <a:off x="0" y="9183688"/>
            <a:ext cx="13003213" cy="565150"/>
          </a:xfrm>
          <a:prstGeom prst="rect">
            <a:avLst/>
          </a:prstGeom>
          <a:solidFill>
            <a:srgbClr val="8F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4CE0FFE-CEE2-8243-A0C1-ED0CE60C2FC6}"/>
              </a:ext>
            </a:extLst>
          </p:cNvPr>
          <p:cNvSpPr/>
          <p:nvPr userDrawn="1"/>
        </p:nvSpPr>
        <p:spPr>
          <a:xfrm>
            <a:off x="152400" y="9336088"/>
            <a:ext cx="13003213" cy="565150"/>
          </a:xfrm>
          <a:prstGeom prst="rect">
            <a:avLst/>
          </a:prstGeom>
          <a:solidFill>
            <a:srgbClr val="8F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45352426-935E-5A4A-BF14-75670CC959E2}"/>
              </a:ext>
            </a:extLst>
          </p:cNvPr>
          <p:cNvSpPr/>
          <p:nvPr userDrawn="1"/>
        </p:nvSpPr>
        <p:spPr>
          <a:xfrm>
            <a:off x="304800" y="9488488"/>
            <a:ext cx="13003213" cy="565150"/>
          </a:xfrm>
          <a:prstGeom prst="rect">
            <a:avLst/>
          </a:prstGeom>
          <a:solidFill>
            <a:srgbClr val="8F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8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086EBFB-70E6-2D4F-8774-829177C96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FC4CB60-9273-CD42-A146-A4093A2CD2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0105" y="1977656"/>
            <a:ext cx="620498" cy="59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2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77B9F60-CD74-6940-9FC9-0C65A1C5AE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magine 7">
            <a:extLst>
              <a:ext uri="{FF2B5EF4-FFF2-40B4-BE49-F238E27FC236}">
                <a16:creationId xmlns:a16="http://schemas.microsoft.com/office/drawing/2014/main" id="{2A4C7F61-74FE-2046-A39D-9B616B193A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10" y="496850"/>
            <a:ext cx="2318378" cy="47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01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4D07FCA-3C82-C44A-BEAC-3518AB1EE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C218D04-C571-DC45-8889-843573A7BD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801636"/>
            <a:ext cx="9188008" cy="341863"/>
          </a:xfrm>
          <a:prstGeom prst="rect">
            <a:avLst/>
          </a:prstGeom>
        </p:spPr>
      </p:pic>
      <p:pic>
        <p:nvPicPr>
          <p:cNvPr id="6" name="Immagine 9">
            <a:extLst>
              <a:ext uri="{FF2B5EF4-FFF2-40B4-BE49-F238E27FC236}">
                <a16:creationId xmlns:a16="http://schemas.microsoft.com/office/drawing/2014/main" id="{F324BBF5-1F80-E94B-8262-1CF85103E1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13" y="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9">
            <a:extLst>
              <a:ext uri="{FF2B5EF4-FFF2-40B4-BE49-F238E27FC236}">
                <a16:creationId xmlns:a16="http://schemas.microsoft.com/office/drawing/2014/main" id="{A770D452-5092-104C-9F55-8C8265015E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3813" y="1524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9">
            <a:extLst>
              <a:ext uri="{FF2B5EF4-FFF2-40B4-BE49-F238E27FC236}">
                <a16:creationId xmlns:a16="http://schemas.microsoft.com/office/drawing/2014/main" id="{A351FBD5-5C28-9F42-871E-D8BF1FD6CE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213" y="3048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0AA4CF0B-CE9E-E543-ABF6-C2EB40DF9A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613" y="457200"/>
            <a:ext cx="2770187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6C13283-2A45-BF4F-B71A-9FB70C1FDB2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82193" y="197797"/>
            <a:ext cx="1561807" cy="749030"/>
          </a:xfrm>
          <a:prstGeom prst="rect">
            <a:avLst/>
          </a:prstGeom>
        </p:spPr>
      </p:pic>
      <p:pic>
        <p:nvPicPr>
          <p:cNvPr id="11" name="Immagine 6">
            <a:extLst>
              <a:ext uri="{FF2B5EF4-FFF2-40B4-BE49-F238E27FC236}">
                <a16:creationId xmlns:a16="http://schemas.microsoft.com/office/drawing/2014/main" id="{B75989A8-7C08-FA42-A94C-5F3AB746EF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836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UPPO MONDADORI.pdf">
            <a:extLst>
              <a:ext uri="{FF2B5EF4-FFF2-40B4-BE49-F238E27FC236}">
                <a16:creationId xmlns:a16="http://schemas.microsoft.com/office/drawing/2014/main" id="{309E2063-0E99-9D4B-80BA-A52D5DB348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424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3" name="Immagine 6">
            <a:extLst>
              <a:ext uri="{FF2B5EF4-FFF2-40B4-BE49-F238E27FC236}">
                <a16:creationId xmlns:a16="http://schemas.microsoft.com/office/drawing/2014/main" id="{53BD4C07-00C1-C642-850C-CA29B8A6C2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3360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UPPO MONDADORI.pdf">
            <a:extLst>
              <a:ext uri="{FF2B5EF4-FFF2-40B4-BE49-F238E27FC236}">
                <a16:creationId xmlns:a16="http://schemas.microsoft.com/office/drawing/2014/main" id="{3B6FBD56-F2B6-3746-809C-AE00A6DD92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4948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7" name="Immagine 6">
            <a:extLst>
              <a:ext uri="{FF2B5EF4-FFF2-40B4-BE49-F238E27FC236}">
                <a16:creationId xmlns:a16="http://schemas.microsoft.com/office/drawing/2014/main" id="{483C9868-5711-3E4D-A85C-BC335C6BF7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4884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UPPO MONDADORI.pdf">
            <a:extLst>
              <a:ext uri="{FF2B5EF4-FFF2-40B4-BE49-F238E27FC236}">
                <a16:creationId xmlns:a16="http://schemas.microsoft.com/office/drawing/2014/main" id="{A9E7720A-F09D-154C-932D-A6FA1B087A9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6472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19" name="Immagine 6">
            <a:extLst>
              <a:ext uri="{FF2B5EF4-FFF2-40B4-BE49-F238E27FC236}">
                <a16:creationId xmlns:a16="http://schemas.microsoft.com/office/drawing/2014/main" id="{47C8A8CE-1D9C-8A44-8B0D-442A343F78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640888"/>
            <a:ext cx="1300321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UPPO MONDADORI.pdf">
            <a:extLst>
              <a:ext uri="{FF2B5EF4-FFF2-40B4-BE49-F238E27FC236}">
                <a16:creationId xmlns:a16="http://schemas.microsoft.com/office/drawing/2014/main" id="{3665450B-C662-A44E-99D3-BDA320CD664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799638"/>
            <a:ext cx="2159000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21" name="GRUPPO MONDADORI.pdf">
            <a:extLst>
              <a:ext uri="{FF2B5EF4-FFF2-40B4-BE49-F238E27FC236}">
                <a16:creationId xmlns:a16="http://schemas.microsoft.com/office/drawing/2014/main" id="{45F2FB66-CDD0-B744-9C81-F530B8461B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49" y="4900387"/>
            <a:ext cx="1347558" cy="16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32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77B9F60-CD74-6940-9FC9-0C65A1C5AE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00175A6-1C49-EC4A-988E-9527EB9DF0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0105" y="1977656"/>
            <a:ext cx="620498" cy="59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2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6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61" r:id="rId3"/>
    <p:sldLayoutId id="2147483651" r:id="rId4"/>
    <p:sldLayoutId id="2147483664" r:id="rId5"/>
    <p:sldLayoutId id="2147483662" r:id="rId6"/>
    <p:sldLayoutId id="2147483649" r:id="rId7"/>
    <p:sldLayoutId id="2147483666" r:id="rId8"/>
    <p:sldLayoutId id="2147483660" r:id="rId9"/>
    <p:sldLayoutId id="2147483652" r:id="rId10"/>
    <p:sldLayoutId id="2147483654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90694" y="2037316"/>
            <a:ext cx="4763063" cy="43322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0" dirty="0">
                <a:latin typeface="Calibri Light"/>
              </a:rPr>
              <a:t>Click to </a:t>
            </a:r>
            <a:r>
              <a:rPr lang="it-IT" sz="2000" b="0" dirty="0" err="1">
                <a:latin typeface="Calibri Light"/>
              </a:rPr>
              <a:t>edit</a:t>
            </a:r>
            <a:r>
              <a:rPr lang="it-IT" sz="2000" b="0" dirty="0">
                <a:latin typeface="Calibri Light"/>
              </a:rPr>
              <a:t> Master </a:t>
            </a:r>
            <a:r>
              <a:rPr lang="it-IT" sz="2000" b="0" dirty="0" err="1">
                <a:latin typeface="Calibri Light"/>
              </a:rPr>
              <a:t>title</a:t>
            </a:r>
            <a:r>
              <a:rPr lang="it-IT" sz="2000" b="0" dirty="0">
                <a:latin typeface="Calibri Light"/>
              </a:rPr>
              <a:t> style</a:t>
            </a:r>
            <a:endParaRPr lang="en-US" sz="2000" b="0" dirty="0">
              <a:latin typeface="Calibri Light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5790693" y="2376239"/>
            <a:ext cx="4763063" cy="35034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Click to </a:t>
            </a:r>
            <a:r>
              <a:rPr lang="it-IT" sz="1600" dirty="0" err="1">
                <a:latin typeface="Calibri Light"/>
                <a:cs typeface="Calibri Light"/>
              </a:rPr>
              <a:t>edit</a:t>
            </a:r>
            <a:r>
              <a:rPr lang="it-IT" sz="1600" dirty="0">
                <a:latin typeface="Calibri Light"/>
                <a:cs typeface="Calibri Light"/>
              </a:rPr>
              <a:t> Master </a:t>
            </a:r>
            <a:r>
              <a:rPr lang="it-IT" sz="1600" dirty="0" err="1">
                <a:latin typeface="Calibri Light"/>
                <a:cs typeface="Calibri Light"/>
              </a:rPr>
              <a:t>subtitle</a:t>
            </a:r>
            <a:r>
              <a:rPr lang="it-IT" sz="1600" dirty="0">
                <a:latin typeface="Calibri Light"/>
                <a:cs typeface="Calibri Light"/>
              </a:rPr>
              <a:t> style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06705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307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90694" y="2037316"/>
            <a:ext cx="4763063" cy="43322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0" dirty="0">
                <a:latin typeface="Calibri Light"/>
              </a:rPr>
              <a:t>Click to </a:t>
            </a:r>
            <a:r>
              <a:rPr lang="it-IT" sz="2000" b="0" dirty="0" err="1">
                <a:latin typeface="Calibri Light"/>
              </a:rPr>
              <a:t>edit</a:t>
            </a:r>
            <a:r>
              <a:rPr lang="it-IT" sz="2000" b="0" dirty="0">
                <a:latin typeface="Calibri Light"/>
              </a:rPr>
              <a:t> Master </a:t>
            </a:r>
            <a:r>
              <a:rPr lang="it-IT" sz="2000" b="0" dirty="0" err="1">
                <a:latin typeface="Calibri Light"/>
              </a:rPr>
              <a:t>title</a:t>
            </a:r>
            <a:r>
              <a:rPr lang="it-IT" sz="2000" b="0" dirty="0">
                <a:latin typeface="Calibri Light"/>
              </a:rPr>
              <a:t> style</a:t>
            </a:r>
            <a:endParaRPr lang="en-US" sz="2000" b="0" dirty="0">
              <a:latin typeface="Calibri Light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5790693" y="2376239"/>
            <a:ext cx="4763063" cy="35034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Click to </a:t>
            </a:r>
            <a:r>
              <a:rPr lang="it-IT" sz="1600" dirty="0" err="1">
                <a:latin typeface="Calibri Light"/>
                <a:cs typeface="Calibri Light"/>
              </a:rPr>
              <a:t>edit</a:t>
            </a:r>
            <a:r>
              <a:rPr lang="it-IT" sz="1600" dirty="0">
                <a:latin typeface="Calibri Light"/>
                <a:cs typeface="Calibri Light"/>
              </a:rPr>
              <a:t> Master </a:t>
            </a:r>
            <a:r>
              <a:rPr lang="it-IT" sz="1600" dirty="0" err="1">
                <a:latin typeface="Calibri Light"/>
                <a:cs typeface="Calibri Light"/>
              </a:rPr>
              <a:t>subtitle</a:t>
            </a:r>
            <a:r>
              <a:rPr lang="it-IT" sz="1600" dirty="0">
                <a:latin typeface="Calibri Light"/>
                <a:cs typeface="Calibri Light"/>
              </a:rPr>
              <a:t> style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52301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544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790694" y="2037316"/>
            <a:ext cx="4763063" cy="43322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0" dirty="0">
                <a:latin typeface="Calibri Light"/>
              </a:rPr>
              <a:t>Click to </a:t>
            </a:r>
            <a:r>
              <a:rPr lang="it-IT" sz="2000" b="0" dirty="0" err="1">
                <a:latin typeface="Calibri Light"/>
              </a:rPr>
              <a:t>edit</a:t>
            </a:r>
            <a:r>
              <a:rPr lang="it-IT" sz="2000" b="0" dirty="0">
                <a:latin typeface="Calibri Light"/>
              </a:rPr>
              <a:t> Master </a:t>
            </a:r>
            <a:r>
              <a:rPr lang="it-IT" sz="2000" b="0" dirty="0" err="1">
                <a:latin typeface="Calibri Light"/>
              </a:rPr>
              <a:t>title</a:t>
            </a:r>
            <a:r>
              <a:rPr lang="it-IT" sz="2000" b="0" dirty="0">
                <a:latin typeface="Calibri Light"/>
              </a:rPr>
              <a:t> style</a:t>
            </a:r>
            <a:endParaRPr lang="en-US" sz="2000" b="0" dirty="0">
              <a:latin typeface="Calibri Ligh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790693" y="2376239"/>
            <a:ext cx="4763063" cy="35034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Click to </a:t>
            </a:r>
            <a:r>
              <a:rPr lang="it-IT" sz="1600" dirty="0" err="1">
                <a:latin typeface="Calibri Light"/>
                <a:cs typeface="Calibri Light"/>
              </a:rPr>
              <a:t>edit</a:t>
            </a:r>
            <a:r>
              <a:rPr lang="it-IT" sz="1600" dirty="0">
                <a:latin typeface="Calibri Light"/>
                <a:cs typeface="Calibri Light"/>
              </a:rPr>
              <a:t> Master </a:t>
            </a:r>
            <a:r>
              <a:rPr lang="it-IT" sz="1600" dirty="0" err="1">
                <a:latin typeface="Calibri Light"/>
                <a:cs typeface="Calibri Light"/>
              </a:rPr>
              <a:t>subtitle</a:t>
            </a:r>
            <a:r>
              <a:rPr lang="it-IT" sz="1600" dirty="0">
                <a:latin typeface="Calibri Light"/>
                <a:cs typeface="Calibri Light"/>
              </a:rPr>
              <a:t> style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89370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3495" y="748771"/>
            <a:ext cx="8792104" cy="527049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800" b="0" dirty="0">
                <a:latin typeface="Calibri Light"/>
                <a:cs typeface="Calibri Light"/>
              </a:rPr>
              <a:t>Click to </a:t>
            </a:r>
            <a:r>
              <a:rPr lang="it-IT" sz="2800" b="0" dirty="0" err="1">
                <a:latin typeface="Calibri Light"/>
                <a:cs typeface="Calibri Light"/>
              </a:rPr>
              <a:t>edit</a:t>
            </a:r>
            <a:r>
              <a:rPr lang="it-IT" sz="2800" b="0" dirty="0">
                <a:latin typeface="Calibri Light"/>
                <a:cs typeface="Calibri Light"/>
              </a:rPr>
              <a:t> Master </a:t>
            </a:r>
            <a:r>
              <a:rPr lang="it-IT" sz="2800" b="0" dirty="0" err="1">
                <a:latin typeface="Calibri Light"/>
                <a:cs typeface="Calibri Light"/>
              </a:rPr>
              <a:t>title</a:t>
            </a:r>
            <a:r>
              <a:rPr lang="it-IT" sz="2800" b="0" dirty="0">
                <a:latin typeface="Calibri Light"/>
                <a:cs typeface="Calibri Light"/>
              </a:rPr>
              <a:t> style</a:t>
            </a:r>
            <a:endParaRPr lang="en-US" sz="2800" b="0" dirty="0">
              <a:latin typeface="Calibri Light"/>
              <a:cs typeface="Calibri Ligh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3495" y="1884360"/>
            <a:ext cx="8538105" cy="2873907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Fare clic per modificare gli stili del testo dello schema</a:t>
            </a:r>
          </a:p>
          <a:p>
            <a:pPr lvl="1"/>
            <a:r>
              <a:rPr lang="it-IT" sz="1600" dirty="0">
                <a:latin typeface="Calibri Light"/>
                <a:cs typeface="Calibri Light"/>
              </a:rPr>
              <a:t>Secondo livello</a:t>
            </a:r>
          </a:p>
          <a:p>
            <a:pPr lvl="2"/>
            <a:r>
              <a:rPr lang="it-IT" sz="1600" dirty="0">
                <a:latin typeface="Calibri Light"/>
                <a:cs typeface="Calibri Light"/>
              </a:rPr>
              <a:t>Terzo livello</a:t>
            </a:r>
          </a:p>
          <a:p>
            <a:pPr lvl="3"/>
            <a:r>
              <a:rPr lang="it-IT" sz="1600" dirty="0">
                <a:latin typeface="Calibri Light"/>
                <a:cs typeface="Calibri Light"/>
              </a:rPr>
              <a:t>Quarto livello</a:t>
            </a:r>
          </a:p>
          <a:p>
            <a:pPr lvl="4"/>
            <a:r>
              <a:rPr lang="it-IT" sz="1600" dirty="0">
                <a:latin typeface="Calibri Light"/>
                <a:cs typeface="Calibri Light"/>
              </a:rPr>
              <a:t>Quinto livello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781955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79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790694" y="2037316"/>
            <a:ext cx="4763063" cy="43322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0" dirty="0">
                <a:latin typeface="Calibri Light"/>
              </a:rPr>
              <a:t>Click to </a:t>
            </a:r>
            <a:r>
              <a:rPr lang="it-IT" sz="2000" b="0" dirty="0" err="1">
                <a:latin typeface="Calibri Light"/>
              </a:rPr>
              <a:t>edit</a:t>
            </a:r>
            <a:r>
              <a:rPr lang="it-IT" sz="2000" b="0" dirty="0">
                <a:latin typeface="Calibri Light"/>
              </a:rPr>
              <a:t> Master </a:t>
            </a:r>
            <a:r>
              <a:rPr lang="it-IT" sz="2000" b="0" dirty="0" err="1">
                <a:latin typeface="Calibri Light"/>
              </a:rPr>
              <a:t>title</a:t>
            </a:r>
            <a:r>
              <a:rPr lang="it-IT" sz="2000" b="0" dirty="0">
                <a:latin typeface="Calibri Light"/>
              </a:rPr>
              <a:t> style</a:t>
            </a:r>
            <a:endParaRPr lang="en-US" sz="2000" b="0" dirty="0">
              <a:latin typeface="Calibri Ligh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790693" y="2376239"/>
            <a:ext cx="4763063" cy="35034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Click to </a:t>
            </a:r>
            <a:r>
              <a:rPr lang="it-IT" sz="1600" dirty="0" err="1">
                <a:latin typeface="Calibri Light"/>
                <a:cs typeface="Calibri Light"/>
              </a:rPr>
              <a:t>edit</a:t>
            </a:r>
            <a:r>
              <a:rPr lang="it-IT" sz="1600" dirty="0">
                <a:latin typeface="Calibri Light"/>
                <a:cs typeface="Calibri Light"/>
              </a:rPr>
              <a:t> Master </a:t>
            </a:r>
            <a:r>
              <a:rPr lang="it-IT" sz="1600" dirty="0" err="1">
                <a:latin typeface="Calibri Light"/>
                <a:cs typeface="Calibri Light"/>
              </a:rPr>
              <a:t>subtitle</a:t>
            </a:r>
            <a:r>
              <a:rPr lang="it-IT" sz="1600" dirty="0">
                <a:latin typeface="Calibri Light"/>
                <a:cs typeface="Calibri Light"/>
              </a:rPr>
              <a:t> style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139420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790694" y="2037316"/>
            <a:ext cx="4763063" cy="43322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0" dirty="0">
                <a:latin typeface="Calibri Light"/>
              </a:rPr>
              <a:t>Click to </a:t>
            </a:r>
            <a:r>
              <a:rPr lang="it-IT" sz="2000" b="0" dirty="0" err="1">
                <a:latin typeface="Calibri Light"/>
              </a:rPr>
              <a:t>edit</a:t>
            </a:r>
            <a:r>
              <a:rPr lang="it-IT" sz="2000" b="0" dirty="0">
                <a:latin typeface="Calibri Light"/>
              </a:rPr>
              <a:t> Master </a:t>
            </a:r>
            <a:r>
              <a:rPr lang="it-IT" sz="2000" b="0" dirty="0" err="1">
                <a:latin typeface="Calibri Light"/>
              </a:rPr>
              <a:t>title</a:t>
            </a:r>
            <a:r>
              <a:rPr lang="it-IT" sz="2000" b="0" dirty="0">
                <a:latin typeface="Calibri Light"/>
              </a:rPr>
              <a:t> style</a:t>
            </a:r>
            <a:endParaRPr lang="en-US" sz="2000" b="0" dirty="0">
              <a:latin typeface="Calibri Ligh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790693" y="2376239"/>
            <a:ext cx="4763063" cy="35034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latin typeface="Calibri Light"/>
                <a:cs typeface="Calibri Light"/>
              </a:rPr>
              <a:t>Click to </a:t>
            </a:r>
            <a:r>
              <a:rPr lang="it-IT" sz="1600" dirty="0" err="1">
                <a:latin typeface="Calibri Light"/>
                <a:cs typeface="Calibri Light"/>
              </a:rPr>
              <a:t>edit</a:t>
            </a:r>
            <a:r>
              <a:rPr lang="it-IT" sz="1600" dirty="0">
                <a:latin typeface="Calibri Light"/>
                <a:cs typeface="Calibri Light"/>
              </a:rPr>
              <a:t> Master </a:t>
            </a:r>
            <a:r>
              <a:rPr lang="it-IT" sz="1600" dirty="0" err="1">
                <a:latin typeface="Calibri Light"/>
                <a:cs typeface="Calibri Light"/>
              </a:rPr>
              <a:t>subtitle</a:t>
            </a:r>
            <a:r>
              <a:rPr lang="it-IT" sz="1600" dirty="0">
                <a:latin typeface="Calibri Light"/>
                <a:cs typeface="Calibri Light"/>
              </a:rPr>
              <a:t> style</a:t>
            </a:r>
            <a:endParaRPr lang="en-US" sz="1600" dirty="0"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62608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056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84</Words>
  <Application>Microsoft Macintosh PowerPoint</Application>
  <PresentationFormat>Presentazione su schermo (16:9)</PresentationFormat>
  <Paragraphs>16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lumen</dc:creator>
  <cp:lastModifiedBy>Utente di Microsoft Office</cp:lastModifiedBy>
  <cp:revision>13</cp:revision>
  <dcterms:created xsi:type="dcterms:W3CDTF">2017-01-20T13:27:06Z</dcterms:created>
  <dcterms:modified xsi:type="dcterms:W3CDTF">2019-12-18T08:44:58Z</dcterms:modified>
</cp:coreProperties>
</file>